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344" y="2853389"/>
            <a:ext cx="6917143" cy="266801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800" dirty="0"/>
              <a:t>Se informa que durante el mes de agosto de 2019 no se celebraron contratos con persona alguna de derecho público o privado.</a:t>
            </a:r>
            <a:endParaRPr lang="es-MX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fracción IX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20968"/>
            <a:ext cx="2418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C.P. Miriam Yolanda Cardona de la Cruz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Administración. 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22</cp:revision>
  <dcterms:created xsi:type="dcterms:W3CDTF">2018-06-12T17:38:37Z</dcterms:created>
  <dcterms:modified xsi:type="dcterms:W3CDTF">2019-11-08T19:05:07Z</dcterms:modified>
</cp:coreProperties>
</file>